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</p:sldIdLst>
  <p:sldSz cx="5472113" cy="7307263"/>
  <p:notesSz cx="6858000" cy="9144000"/>
  <p:defaultTextStyle>
    <a:defPPr>
      <a:defRPr lang="ko-KR"/>
    </a:defPPr>
    <a:lvl1pPr marL="0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1pPr>
    <a:lvl2pPr marL="463692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2pPr>
    <a:lvl3pPr marL="927384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3pPr>
    <a:lvl4pPr marL="1391077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4pPr>
    <a:lvl5pPr marL="1854769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5pPr>
    <a:lvl6pPr marL="2318461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6pPr>
    <a:lvl7pPr marL="2782153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7pPr>
    <a:lvl8pPr marL="3245846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8pPr>
    <a:lvl9pPr marL="3709538" algn="l" defTabSz="927384" rtl="0" eaLnBrk="1" latinLnBrk="1" hangingPunct="1">
      <a:defRPr sz="18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0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409" y="1195888"/>
            <a:ext cx="4651296" cy="2544010"/>
          </a:xfrm>
        </p:spPr>
        <p:txBody>
          <a:bodyPr anchor="b"/>
          <a:lstStyle>
            <a:lvl1pPr algn="ctr">
              <a:defRPr sz="359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14" y="3838005"/>
            <a:ext cx="4104085" cy="1764230"/>
          </a:xfrm>
        </p:spPr>
        <p:txBody>
          <a:bodyPr/>
          <a:lstStyle>
            <a:lvl1pPr marL="0" indent="0" algn="ctr">
              <a:buNone/>
              <a:defRPr sz="1436"/>
            </a:lvl1pPr>
            <a:lvl2pPr marL="273588" indent="0" algn="ctr">
              <a:buNone/>
              <a:defRPr sz="1197"/>
            </a:lvl2pPr>
            <a:lvl3pPr marL="547177" indent="0" algn="ctr">
              <a:buNone/>
              <a:defRPr sz="1077"/>
            </a:lvl3pPr>
            <a:lvl4pPr marL="820765" indent="0" algn="ctr">
              <a:buNone/>
              <a:defRPr sz="957"/>
            </a:lvl4pPr>
            <a:lvl5pPr marL="1094354" indent="0" algn="ctr">
              <a:buNone/>
              <a:defRPr sz="957"/>
            </a:lvl5pPr>
            <a:lvl6pPr marL="1367942" indent="0" algn="ctr">
              <a:buNone/>
              <a:defRPr sz="957"/>
            </a:lvl6pPr>
            <a:lvl7pPr marL="1641531" indent="0" algn="ctr">
              <a:buNone/>
              <a:defRPr sz="957"/>
            </a:lvl7pPr>
            <a:lvl8pPr marL="1915119" indent="0" algn="ctr">
              <a:buNone/>
              <a:defRPr sz="957"/>
            </a:lvl8pPr>
            <a:lvl9pPr marL="2188708" indent="0" algn="ctr">
              <a:buNone/>
              <a:defRPr sz="957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819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46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981" y="389044"/>
            <a:ext cx="1179924" cy="619256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08" y="389044"/>
            <a:ext cx="3471372" cy="619256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46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4213" y="1195388"/>
            <a:ext cx="4103687" cy="2544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4213" y="3838575"/>
            <a:ext cx="4103687" cy="1763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275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542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3063" y="1822450"/>
            <a:ext cx="4719637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3063" y="4889500"/>
            <a:ext cx="4719637" cy="15986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168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6238" y="1944688"/>
            <a:ext cx="2282825" cy="46370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811463" y="1944688"/>
            <a:ext cx="2284412" cy="46370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179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6238" y="1790700"/>
            <a:ext cx="2316162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6238" y="2668588"/>
            <a:ext cx="2316162" cy="39258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770188" y="1790700"/>
            <a:ext cx="2325687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770188" y="2668588"/>
            <a:ext cx="2325687" cy="39258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84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294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419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6238" y="487363"/>
            <a:ext cx="1765300" cy="1704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5688" y="1052513"/>
            <a:ext cx="2770187" cy="5192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6238" y="2192338"/>
            <a:ext cx="1765300" cy="4060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39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031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6238" y="487363"/>
            <a:ext cx="1765300" cy="1704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25688" y="1052513"/>
            <a:ext cx="2770187" cy="5192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6238" y="2192338"/>
            <a:ext cx="1765300" cy="4060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487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906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916363" y="388938"/>
            <a:ext cx="1179512" cy="619283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6238" y="388938"/>
            <a:ext cx="3387725" cy="6192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078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4213" y="1195388"/>
            <a:ext cx="4103687" cy="2544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4213" y="3838575"/>
            <a:ext cx="4103687" cy="1763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100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718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3063" y="1822450"/>
            <a:ext cx="4719637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3063" y="4889500"/>
            <a:ext cx="4719637" cy="15986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486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6238" y="1944688"/>
            <a:ext cx="2282825" cy="46370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811463" y="1944688"/>
            <a:ext cx="2284412" cy="46370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814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6238" y="1790700"/>
            <a:ext cx="2316162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6238" y="2668588"/>
            <a:ext cx="2316162" cy="39258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770188" y="1790700"/>
            <a:ext cx="2325687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770188" y="2668588"/>
            <a:ext cx="2325687" cy="39258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238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85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56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58" y="1821743"/>
            <a:ext cx="4719697" cy="3039618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58" y="4890117"/>
            <a:ext cx="4719697" cy="1598463"/>
          </a:xfrm>
        </p:spPr>
        <p:txBody>
          <a:bodyPr/>
          <a:lstStyle>
            <a:lvl1pPr marL="0" indent="0">
              <a:buNone/>
              <a:defRPr sz="1436">
                <a:solidFill>
                  <a:schemeClr val="tx1"/>
                </a:solidFill>
              </a:defRPr>
            </a:lvl1pPr>
            <a:lvl2pPr marL="2735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2pPr>
            <a:lvl3pPr marL="547177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3pPr>
            <a:lvl4pPr marL="820765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4pPr>
            <a:lvl5pPr marL="1094354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5pPr>
            <a:lvl6pPr marL="1367942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6pPr>
            <a:lvl7pPr marL="1641531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7pPr>
            <a:lvl8pPr marL="1915119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8pPr>
            <a:lvl9pPr marL="2188708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5257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6238" y="487363"/>
            <a:ext cx="1765300" cy="1704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5688" y="1052513"/>
            <a:ext cx="2770187" cy="5192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6238" y="2192338"/>
            <a:ext cx="1765300" cy="4060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6943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6238" y="487363"/>
            <a:ext cx="1765300" cy="1704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25688" y="1052513"/>
            <a:ext cx="2770187" cy="5192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6238" y="2192338"/>
            <a:ext cx="1765300" cy="4060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8815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547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916363" y="388938"/>
            <a:ext cx="1179512" cy="619283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6238" y="388938"/>
            <a:ext cx="3387725" cy="6192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66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08" y="1945221"/>
            <a:ext cx="2325648" cy="463639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0257" y="1945221"/>
            <a:ext cx="2325648" cy="463639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65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21" y="389046"/>
            <a:ext cx="4719697" cy="1412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921" y="1791295"/>
            <a:ext cx="2314960" cy="877886"/>
          </a:xfrm>
        </p:spPr>
        <p:txBody>
          <a:bodyPr anchor="b"/>
          <a:lstStyle>
            <a:lvl1pPr marL="0" indent="0">
              <a:buNone/>
              <a:defRPr sz="1436" b="1"/>
            </a:lvl1pPr>
            <a:lvl2pPr marL="273588" indent="0">
              <a:buNone/>
              <a:defRPr sz="1197" b="1"/>
            </a:lvl2pPr>
            <a:lvl3pPr marL="547177" indent="0">
              <a:buNone/>
              <a:defRPr sz="1077" b="1"/>
            </a:lvl3pPr>
            <a:lvl4pPr marL="820765" indent="0">
              <a:buNone/>
              <a:defRPr sz="957" b="1"/>
            </a:lvl4pPr>
            <a:lvl5pPr marL="1094354" indent="0">
              <a:buNone/>
              <a:defRPr sz="957" b="1"/>
            </a:lvl5pPr>
            <a:lvl6pPr marL="1367942" indent="0">
              <a:buNone/>
              <a:defRPr sz="957" b="1"/>
            </a:lvl6pPr>
            <a:lvl7pPr marL="1641531" indent="0">
              <a:buNone/>
              <a:defRPr sz="957" b="1"/>
            </a:lvl7pPr>
            <a:lvl8pPr marL="1915119" indent="0">
              <a:buNone/>
              <a:defRPr sz="957" b="1"/>
            </a:lvl8pPr>
            <a:lvl9pPr marL="2188708" indent="0">
              <a:buNone/>
              <a:defRPr sz="957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6921" y="2669181"/>
            <a:ext cx="2314960" cy="39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0257" y="1791295"/>
            <a:ext cx="2326361" cy="877886"/>
          </a:xfrm>
        </p:spPr>
        <p:txBody>
          <a:bodyPr anchor="b"/>
          <a:lstStyle>
            <a:lvl1pPr marL="0" indent="0">
              <a:buNone/>
              <a:defRPr sz="1436" b="1"/>
            </a:lvl1pPr>
            <a:lvl2pPr marL="273588" indent="0">
              <a:buNone/>
              <a:defRPr sz="1197" b="1"/>
            </a:lvl2pPr>
            <a:lvl3pPr marL="547177" indent="0">
              <a:buNone/>
              <a:defRPr sz="1077" b="1"/>
            </a:lvl3pPr>
            <a:lvl4pPr marL="820765" indent="0">
              <a:buNone/>
              <a:defRPr sz="957" b="1"/>
            </a:lvl4pPr>
            <a:lvl5pPr marL="1094354" indent="0">
              <a:buNone/>
              <a:defRPr sz="957" b="1"/>
            </a:lvl5pPr>
            <a:lvl6pPr marL="1367942" indent="0">
              <a:buNone/>
              <a:defRPr sz="957" b="1"/>
            </a:lvl6pPr>
            <a:lvl7pPr marL="1641531" indent="0">
              <a:buNone/>
              <a:defRPr sz="957" b="1"/>
            </a:lvl7pPr>
            <a:lvl8pPr marL="1915119" indent="0">
              <a:buNone/>
              <a:defRPr sz="957" b="1"/>
            </a:lvl8pPr>
            <a:lvl9pPr marL="2188708" indent="0">
              <a:buNone/>
              <a:defRPr sz="957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0257" y="2669181"/>
            <a:ext cx="2326361" cy="39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164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27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24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20" y="487151"/>
            <a:ext cx="1764899" cy="1705028"/>
          </a:xfrm>
        </p:spPr>
        <p:txBody>
          <a:bodyPr anchor="b"/>
          <a:lstStyle>
            <a:lvl1pPr>
              <a:defRPr sz="19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6361" y="1052112"/>
            <a:ext cx="2770257" cy="5192893"/>
          </a:xfrm>
        </p:spPr>
        <p:txBody>
          <a:bodyPr/>
          <a:lstStyle>
            <a:lvl1pPr>
              <a:defRPr sz="1915"/>
            </a:lvl1pPr>
            <a:lvl2pPr>
              <a:defRPr sz="1676"/>
            </a:lvl2pPr>
            <a:lvl3pPr>
              <a:defRPr sz="1436"/>
            </a:lvl3pPr>
            <a:lvl4pPr>
              <a:defRPr sz="1197"/>
            </a:lvl4pPr>
            <a:lvl5pPr>
              <a:defRPr sz="1197"/>
            </a:lvl5pPr>
            <a:lvl6pPr>
              <a:defRPr sz="1197"/>
            </a:lvl6pPr>
            <a:lvl7pPr>
              <a:defRPr sz="1197"/>
            </a:lvl7pPr>
            <a:lvl8pPr>
              <a:defRPr sz="1197"/>
            </a:lvl8pPr>
            <a:lvl9pPr>
              <a:defRPr sz="119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920" y="2192179"/>
            <a:ext cx="1764899" cy="4061283"/>
          </a:xfrm>
        </p:spPr>
        <p:txBody>
          <a:bodyPr/>
          <a:lstStyle>
            <a:lvl1pPr marL="0" indent="0">
              <a:buNone/>
              <a:defRPr sz="957"/>
            </a:lvl1pPr>
            <a:lvl2pPr marL="273588" indent="0">
              <a:buNone/>
              <a:defRPr sz="838"/>
            </a:lvl2pPr>
            <a:lvl3pPr marL="547177" indent="0">
              <a:buNone/>
              <a:defRPr sz="718"/>
            </a:lvl3pPr>
            <a:lvl4pPr marL="820765" indent="0">
              <a:buNone/>
              <a:defRPr sz="598"/>
            </a:lvl4pPr>
            <a:lvl5pPr marL="1094354" indent="0">
              <a:buNone/>
              <a:defRPr sz="598"/>
            </a:lvl5pPr>
            <a:lvl6pPr marL="1367942" indent="0">
              <a:buNone/>
              <a:defRPr sz="598"/>
            </a:lvl6pPr>
            <a:lvl7pPr marL="1641531" indent="0">
              <a:buNone/>
              <a:defRPr sz="598"/>
            </a:lvl7pPr>
            <a:lvl8pPr marL="1915119" indent="0">
              <a:buNone/>
              <a:defRPr sz="598"/>
            </a:lvl8pPr>
            <a:lvl9pPr marL="2188708" indent="0">
              <a:buNone/>
              <a:defRPr sz="598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618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20" y="487151"/>
            <a:ext cx="1764899" cy="1705028"/>
          </a:xfrm>
        </p:spPr>
        <p:txBody>
          <a:bodyPr anchor="b"/>
          <a:lstStyle>
            <a:lvl1pPr>
              <a:defRPr sz="19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26361" y="1052112"/>
            <a:ext cx="2770257" cy="5192893"/>
          </a:xfrm>
        </p:spPr>
        <p:txBody>
          <a:bodyPr anchor="t"/>
          <a:lstStyle>
            <a:lvl1pPr marL="0" indent="0">
              <a:buNone/>
              <a:defRPr sz="1915"/>
            </a:lvl1pPr>
            <a:lvl2pPr marL="273588" indent="0">
              <a:buNone/>
              <a:defRPr sz="1676"/>
            </a:lvl2pPr>
            <a:lvl3pPr marL="547177" indent="0">
              <a:buNone/>
              <a:defRPr sz="1436"/>
            </a:lvl3pPr>
            <a:lvl4pPr marL="820765" indent="0">
              <a:buNone/>
              <a:defRPr sz="1197"/>
            </a:lvl4pPr>
            <a:lvl5pPr marL="1094354" indent="0">
              <a:buNone/>
              <a:defRPr sz="1197"/>
            </a:lvl5pPr>
            <a:lvl6pPr marL="1367942" indent="0">
              <a:buNone/>
              <a:defRPr sz="1197"/>
            </a:lvl6pPr>
            <a:lvl7pPr marL="1641531" indent="0">
              <a:buNone/>
              <a:defRPr sz="1197"/>
            </a:lvl7pPr>
            <a:lvl8pPr marL="1915119" indent="0">
              <a:buNone/>
              <a:defRPr sz="1197"/>
            </a:lvl8pPr>
            <a:lvl9pPr marL="2188708" indent="0">
              <a:buNone/>
              <a:defRPr sz="1197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920" y="2192179"/>
            <a:ext cx="1764899" cy="4061283"/>
          </a:xfrm>
        </p:spPr>
        <p:txBody>
          <a:bodyPr/>
          <a:lstStyle>
            <a:lvl1pPr marL="0" indent="0">
              <a:buNone/>
              <a:defRPr sz="957"/>
            </a:lvl1pPr>
            <a:lvl2pPr marL="273588" indent="0">
              <a:buNone/>
              <a:defRPr sz="838"/>
            </a:lvl2pPr>
            <a:lvl3pPr marL="547177" indent="0">
              <a:buNone/>
              <a:defRPr sz="718"/>
            </a:lvl3pPr>
            <a:lvl4pPr marL="820765" indent="0">
              <a:buNone/>
              <a:defRPr sz="598"/>
            </a:lvl4pPr>
            <a:lvl5pPr marL="1094354" indent="0">
              <a:buNone/>
              <a:defRPr sz="598"/>
            </a:lvl5pPr>
            <a:lvl6pPr marL="1367942" indent="0">
              <a:buNone/>
              <a:defRPr sz="598"/>
            </a:lvl6pPr>
            <a:lvl7pPr marL="1641531" indent="0">
              <a:buNone/>
              <a:defRPr sz="598"/>
            </a:lvl7pPr>
            <a:lvl8pPr marL="1915119" indent="0">
              <a:buNone/>
              <a:defRPr sz="598"/>
            </a:lvl8pPr>
            <a:lvl9pPr marL="2188708" indent="0">
              <a:buNone/>
              <a:defRPr sz="598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228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6208" y="389046"/>
            <a:ext cx="4719697" cy="141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208" y="1945221"/>
            <a:ext cx="4719697" cy="463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6208" y="6772752"/>
            <a:ext cx="1231225" cy="3890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E105-03E0-4E88-9178-4EC16C467D0F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2638" y="6772752"/>
            <a:ext cx="1846838" cy="3890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64680" y="6772752"/>
            <a:ext cx="1231225" cy="3890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B9D3C-79AB-4C10-8ACD-0D522E05675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" y="0"/>
            <a:ext cx="5469782" cy="730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9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547177" rtl="0" eaLnBrk="1" latinLnBrk="1" hangingPunct="1">
        <a:lnSpc>
          <a:spcPct val="90000"/>
        </a:lnSpc>
        <a:spcBef>
          <a:spcPct val="0"/>
        </a:spcBef>
        <a:buNone/>
        <a:defRPr sz="26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794" indent="-136794" algn="l" defTabSz="547177" rtl="0" eaLnBrk="1" latinLnBrk="1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1676" kern="1200">
          <a:solidFill>
            <a:schemeClr val="tx1"/>
          </a:solidFill>
          <a:latin typeface="+mn-lt"/>
          <a:ea typeface="+mn-ea"/>
          <a:cs typeface="+mn-cs"/>
        </a:defRPr>
      </a:lvl1pPr>
      <a:lvl2pPr marL="410383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2pPr>
      <a:lvl3pPr marL="683971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197" kern="1200">
          <a:solidFill>
            <a:schemeClr val="tx1"/>
          </a:solidFill>
          <a:latin typeface="+mn-lt"/>
          <a:ea typeface="+mn-ea"/>
          <a:cs typeface="+mn-cs"/>
        </a:defRPr>
      </a:lvl3pPr>
      <a:lvl4pPr marL="957560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077" kern="1200">
          <a:solidFill>
            <a:schemeClr val="tx1"/>
          </a:solidFill>
          <a:latin typeface="+mn-lt"/>
          <a:ea typeface="+mn-ea"/>
          <a:cs typeface="+mn-cs"/>
        </a:defRPr>
      </a:lvl4pPr>
      <a:lvl5pPr marL="1231148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077" kern="1200">
          <a:solidFill>
            <a:schemeClr val="tx1"/>
          </a:solidFill>
          <a:latin typeface="+mn-lt"/>
          <a:ea typeface="+mn-ea"/>
          <a:cs typeface="+mn-cs"/>
        </a:defRPr>
      </a:lvl5pPr>
      <a:lvl6pPr marL="1504737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077" kern="1200">
          <a:solidFill>
            <a:schemeClr val="tx1"/>
          </a:solidFill>
          <a:latin typeface="+mn-lt"/>
          <a:ea typeface="+mn-ea"/>
          <a:cs typeface="+mn-cs"/>
        </a:defRPr>
      </a:lvl6pPr>
      <a:lvl7pPr marL="1778325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077" kern="1200">
          <a:solidFill>
            <a:schemeClr val="tx1"/>
          </a:solidFill>
          <a:latin typeface="+mn-lt"/>
          <a:ea typeface="+mn-ea"/>
          <a:cs typeface="+mn-cs"/>
        </a:defRPr>
      </a:lvl7pPr>
      <a:lvl8pPr marL="2051914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077" kern="1200">
          <a:solidFill>
            <a:schemeClr val="tx1"/>
          </a:solidFill>
          <a:latin typeface="+mn-lt"/>
          <a:ea typeface="+mn-ea"/>
          <a:cs typeface="+mn-cs"/>
        </a:defRPr>
      </a:lvl8pPr>
      <a:lvl9pPr marL="2325502" indent="-136794" algn="l" defTabSz="547177" rtl="0" eaLnBrk="1" latinLnBrk="1" hangingPunct="1">
        <a:lnSpc>
          <a:spcPct val="90000"/>
        </a:lnSpc>
        <a:spcBef>
          <a:spcPts val="299"/>
        </a:spcBef>
        <a:buFont typeface="Arial" panose="020B0604020202020204" pitchFamily="34" charset="0"/>
        <a:buChar char="•"/>
        <a:defRPr sz="10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1pPr>
      <a:lvl2pPr marL="273588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2pPr>
      <a:lvl3pPr marL="547177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3pPr>
      <a:lvl4pPr marL="820765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4pPr>
      <a:lvl5pPr marL="1094354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5pPr>
      <a:lvl6pPr marL="1367942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6pPr>
      <a:lvl7pPr marL="1641531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7pPr>
      <a:lvl8pPr marL="1915119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8pPr>
      <a:lvl9pPr marL="2188708" algn="l" defTabSz="547177" rtl="0" eaLnBrk="1" latinLnBrk="1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6238" y="388938"/>
            <a:ext cx="4719637" cy="1412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6238" y="1944688"/>
            <a:ext cx="4719637" cy="463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6238" y="6772275"/>
            <a:ext cx="1231900" cy="388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7815E-157D-4A43-B38C-CECA6FB23896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812925" y="6772275"/>
            <a:ext cx="1846263" cy="388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863975" y="6772275"/>
            <a:ext cx="1231900" cy="388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5D57F-CE06-4DAE-BAEF-27E7A5E2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3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6238" y="388938"/>
            <a:ext cx="4719637" cy="1412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6238" y="1944688"/>
            <a:ext cx="4719637" cy="463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6238" y="6772275"/>
            <a:ext cx="1231900" cy="388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1479-1698-425D-8A4D-8AA6D3310851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812925" y="6772275"/>
            <a:ext cx="1846263" cy="388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863975" y="6772275"/>
            <a:ext cx="1231900" cy="388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5DFD-6408-4717-ACCD-A1C27A31F0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45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363984" y="1136337"/>
            <a:ext cx="470516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363984" y="3087945"/>
            <a:ext cx="470516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63984" y="5039553"/>
            <a:ext cx="470516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63984" y="6991160"/>
            <a:ext cx="470516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모서리가 둥근 직사각형 8"/>
          <p:cNvSpPr/>
          <p:nvPr/>
        </p:nvSpPr>
        <p:spPr>
          <a:xfrm>
            <a:off x="363983" y="1194542"/>
            <a:ext cx="204185" cy="2041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endParaRPr lang="ko-KR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63983" y="3146150"/>
            <a:ext cx="204185" cy="2041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endParaRPr lang="ko-KR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63983" y="5097758"/>
            <a:ext cx="204185" cy="2041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endParaRPr lang="ko-KR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300" y="1194542"/>
            <a:ext cx="4446850" cy="3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제목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회색 칸을 지우고 사용하세요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</a:rPr>
              <a:t>!)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22300" y="1569504"/>
            <a:ext cx="1155700" cy="1376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이미지</a:t>
            </a:r>
            <a:endParaRPr lang="en-US" altLang="ko-KR" sz="1200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847850" y="1569504"/>
            <a:ext cx="3221300" cy="1376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내용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22300" y="3146150"/>
            <a:ext cx="4446850" cy="3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제목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ko-KR" altLang="en-US" sz="1200" b="1" dirty="0">
                <a:solidFill>
                  <a:schemeClr val="bg1">
                    <a:lumMod val="85000"/>
                  </a:schemeClr>
                </a:solidFill>
              </a:rPr>
              <a:t>회색 칸을 지우고 사용하세요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</a:rPr>
              <a:t>!)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22300" y="3521112"/>
            <a:ext cx="1155700" cy="1376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이미지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847850" y="3521112"/>
            <a:ext cx="3221300" cy="1376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내용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22300" y="5097756"/>
            <a:ext cx="4446850" cy="3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제목 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ko-KR" altLang="en-US" sz="1200" b="1" dirty="0">
                <a:solidFill>
                  <a:schemeClr val="bg1">
                    <a:lumMod val="85000"/>
                  </a:schemeClr>
                </a:solidFill>
              </a:rPr>
              <a:t>회색 칸을 지우고 사용하세요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</a:rPr>
              <a:t>!)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22300" y="5472718"/>
            <a:ext cx="1155700" cy="1376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이미지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847850" y="5472718"/>
            <a:ext cx="3221300" cy="1376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내용</a:t>
            </a:r>
            <a:endParaRPr lang="ko-KR" alt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724732" y="558692"/>
            <a:ext cx="1400206" cy="427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이름</a:t>
            </a:r>
            <a:endParaRPr lang="en-US" altLang="ko-KR" sz="1200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4650" y="1182154"/>
            <a:ext cx="4743450" cy="5898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bg1">
                    <a:lumMod val="85000"/>
                  </a:schemeClr>
                </a:solidFill>
              </a:rPr>
              <a:t>자유 형식</a:t>
            </a:r>
            <a:endParaRPr lang="en-US" altLang="ko-KR" sz="1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altLang="ko-KR" sz="1600" b="1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bg1">
                    <a:lumMod val="85000"/>
                  </a:schemeClr>
                </a:solidFill>
              </a:rPr>
              <a:t>회색 칸을 지우고 사용하세요</a:t>
            </a:r>
            <a:r>
              <a:rPr lang="en-US" altLang="ko-KR" sz="1600" b="1" dirty="0" smtClean="0">
                <a:solidFill>
                  <a:schemeClr val="bg1">
                    <a:lumMod val="85000"/>
                  </a:schemeClr>
                </a:solidFill>
              </a:rPr>
              <a:t>!)</a:t>
            </a:r>
            <a:endParaRPr lang="ko-KR" altLang="en-US" sz="1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724732" y="558692"/>
            <a:ext cx="1400206" cy="427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bg1">
                    <a:lumMod val="85000"/>
                  </a:schemeClr>
                </a:solidFill>
              </a:rPr>
              <a:t>이름</a:t>
            </a:r>
            <a:endParaRPr lang="en-US" altLang="ko-KR" sz="1200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40</Words>
  <Application>Microsoft Office PowerPoint</Application>
  <PresentationFormat>사용자 지정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디자인 사용자 지정</vt:lpstr>
      <vt:lpstr>1_디자인 사용자 지정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카토</dc:creator>
  <cp:lastModifiedBy>카토</cp:lastModifiedBy>
  <cp:revision>10</cp:revision>
  <dcterms:created xsi:type="dcterms:W3CDTF">2021-01-13T18:18:02Z</dcterms:created>
  <dcterms:modified xsi:type="dcterms:W3CDTF">2021-01-20T05:08:16Z</dcterms:modified>
</cp:coreProperties>
</file>