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sldIdLst>
    <p:sldId id="256" r:id="rId4"/>
    <p:sldId id="257" r:id="rId5"/>
  </p:sldIdLst>
  <p:sldSz cx="5472113" cy="7307263"/>
  <p:notesSz cx="6858000" cy="9144000"/>
  <p:defaultTextStyle>
    <a:defPPr>
      <a:defRPr lang="ko-KR"/>
    </a:defPPr>
    <a:lvl1pPr marL="0" algn="l" defTabSz="927384" rtl="0" eaLnBrk="1" latinLnBrk="1" hangingPunct="1">
      <a:defRPr sz="1826" kern="1200">
        <a:solidFill>
          <a:schemeClr val="tx1"/>
        </a:solidFill>
        <a:latin typeface="+mn-lt"/>
        <a:ea typeface="+mn-ea"/>
        <a:cs typeface="+mn-cs"/>
      </a:defRPr>
    </a:lvl1pPr>
    <a:lvl2pPr marL="463692" algn="l" defTabSz="927384" rtl="0" eaLnBrk="1" latinLnBrk="1" hangingPunct="1">
      <a:defRPr sz="1826" kern="1200">
        <a:solidFill>
          <a:schemeClr val="tx1"/>
        </a:solidFill>
        <a:latin typeface="+mn-lt"/>
        <a:ea typeface="+mn-ea"/>
        <a:cs typeface="+mn-cs"/>
      </a:defRPr>
    </a:lvl2pPr>
    <a:lvl3pPr marL="927384" algn="l" defTabSz="927384" rtl="0" eaLnBrk="1" latinLnBrk="1" hangingPunct="1">
      <a:defRPr sz="1826" kern="1200">
        <a:solidFill>
          <a:schemeClr val="tx1"/>
        </a:solidFill>
        <a:latin typeface="+mn-lt"/>
        <a:ea typeface="+mn-ea"/>
        <a:cs typeface="+mn-cs"/>
      </a:defRPr>
    </a:lvl3pPr>
    <a:lvl4pPr marL="1391077" algn="l" defTabSz="927384" rtl="0" eaLnBrk="1" latinLnBrk="1" hangingPunct="1">
      <a:defRPr sz="1826" kern="1200">
        <a:solidFill>
          <a:schemeClr val="tx1"/>
        </a:solidFill>
        <a:latin typeface="+mn-lt"/>
        <a:ea typeface="+mn-ea"/>
        <a:cs typeface="+mn-cs"/>
      </a:defRPr>
    </a:lvl4pPr>
    <a:lvl5pPr marL="1854769" algn="l" defTabSz="927384" rtl="0" eaLnBrk="1" latinLnBrk="1" hangingPunct="1">
      <a:defRPr sz="1826" kern="1200">
        <a:solidFill>
          <a:schemeClr val="tx1"/>
        </a:solidFill>
        <a:latin typeface="+mn-lt"/>
        <a:ea typeface="+mn-ea"/>
        <a:cs typeface="+mn-cs"/>
      </a:defRPr>
    </a:lvl5pPr>
    <a:lvl6pPr marL="2318461" algn="l" defTabSz="927384" rtl="0" eaLnBrk="1" latinLnBrk="1" hangingPunct="1">
      <a:defRPr sz="1826" kern="1200">
        <a:solidFill>
          <a:schemeClr val="tx1"/>
        </a:solidFill>
        <a:latin typeface="+mn-lt"/>
        <a:ea typeface="+mn-ea"/>
        <a:cs typeface="+mn-cs"/>
      </a:defRPr>
    </a:lvl6pPr>
    <a:lvl7pPr marL="2782153" algn="l" defTabSz="927384" rtl="0" eaLnBrk="1" latinLnBrk="1" hangingPunct="1">
      <a:defRPr sz="1826" kern="1200">
        <a:solidFill>
          <a:schemeClr val="tx1"/>
        </a:solidFill>
        <a:latin typeface="+mn-lt"/>
        <a:ea typeface="+mn-ea"/>
        <a:cs typeface="+mn-cs"/>
      </a:defRPr>
    </a:lvl7pPr>
    <a:lvl8pPr marL="3245846" algn="l" defTabSz="927384" rtl="0" eaLnBrk="1" latinLnBrk="1" hangingPunct="1">
      <a:defRPr sz="1826" kern="1200">
        <a:solidFill>
          <a:schemeClr val="tx1"/>
        </a:solidFill>
        <a:latin typeface="+mn-lt"/>
        <a:ea typeface="+mn-ea"/>
        <a:cs typeface="+mn-cs"/>
      </a:defRPr>
    </a:lvl8pPr>
    <a:lvl9pPr marL="3709538" algn="l" defTabSz="927384" rtl="0" eaLnBrk="1" latinLnBrk="1" hangingPunct="1">
      <a:defRPr sz="182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30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0409" y="1195888"/>
            <a:ext cx="4651296" cy="2544010"/>
          </a:xfrm>
        </p:spPr>
        <p:txBody>
          <a:bodyPr anchor="b"/>
          <a:lstStyle>
            <a:lvl1pPr algn="ctr">
              <a:defRPr sz="359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014" y="3838005"/>
            <a:ext cx="4104085" cy="1764230"/>
          </a:xfrm>
        </p:spPr>
        <p:txBody>
          <a:bodyPr/>
          <a:lstStyle>
            <a:lvl1pPr marL="0" indent="0" algn="ctr">
              <a:buNone/>
              <a:defRPr sz="1436"/>
            </a:lvl1pPr>
            <a:lvl2pPr marL="273588" indent="0" algn="ctr">
              <a:buNone/>
              <a:defRPr sz="1197"/>
            </a:lvl2pPr>
            <a:lvl3pPr marL="547177" indent="0" algn="ctr">
              <a:buNone/>
              <a:defRPr sz="1077"/>
            </a:lvl3pPr>
            <a:lvl4pPr marL="820765" indent="0" algn="ctr">
              <a:buNone/>
              <a:defRPr sz="957"/>
            </a:lvl4pPr>
            <a:lvl5pPr marL="1094354" indent="0" algn="ctr">
              <a:buNone/>
              <a:defRPr sz="957"/>
            </a:lvl5pPr>
            <a:lvl6pPr marL="1367942" indent="0" algn="ctr">
              <a:buNone/>
              <a:defRPr sz="957"/>
            </a:lvl6pPr>
            <a:lvl7pPr marL="1641531" indent="0" algn="ctr">
              <a:buNone/>
              <a:defRPr sz="957"/>
            </a:lvl7pPr>
            <a:lvl8pPr marL="1915119" indent="0" algn="ctr">
              <a:buNone/>
              <a:defRPr sz="957"/>
            </a:lvl8pPr>
            <a:lvl9pPr marL="2188708" indent="0" algn="ctr">
              <a:buNone/>
              <a:defRPr sz="957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E105-03E0-4E88-9178-4EC16C467D0F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B9D3C-79AB-4C10-8ACD-0D522E0567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2819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E105-03E0-4E88-9178-4EC16C467D0F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B9D3C-79AB-4C10-8ACD-0D522E0567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6460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15981" y="389044"/>
            <a:ext cx="1179924" cy="619256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6208" y="389044"/>
            <a:ext cx="3471372" cy="619256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E105-03E0-4E88-9178-4EC16C467D0F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B9D3C-79AB-4C10-8ACD-0D522E0567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9461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4213" y="1195388"/>
            <a:ext cx="4103687" cy="25447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4213" y="3838575"/>
            <a:ext cx="4103687" cy="17637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815E-157D-4A43-B38C-CECA6FB23896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5D57F-CE06-4DAE-BAEF-27E7A5E2AD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8275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815E-157D-4A43-B38C-CECA6FB23896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5D57F-CE06-4DAE-BAEF-27E7A5E2AD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5422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73063" y="1822450"/>
            <a:ext cx="4719637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73063" y="4889500"/>
            <a:ext cx="4719637" cy="159861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815E-157D-4A43-B38C-CECA6FB23896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5D57F-CE06-4DAE-BAEF-27E7A5E2AD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16853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76238" y="1944688"/>
            <a:ext cx="2282825" cy="463708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811463" y="1944688"/>
            <a:ext cx="2284412" cy="463708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815E-157D-4A43-B38C-CECA6FB23896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5D57F-CE06-4DAE-BAEF-27E7A5E2AD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3179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76238" y="1790700"/>
            <a:ext cx="2316162" cy="8778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76238" y="2668588"/>
            <a:ext cx="2316162" cy="392588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2770188" y="1790700"/>
            <a:ext cx="2325687" cy="8778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2770188" y="2668588"/>
            <a:ext cx="2325687" cy="392588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815E-157D-4A43-B38C-CECA6FB23896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5D57F-CE06-4DAE-BAEF-27E7A5E2AD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084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815E-157D-4A43-B38C-CECA6FB23896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5D57F-CE06-4DAE-BAEF-27E7A5E2AD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2949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815E-157D-4A43-B38C-CECA6FB23896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5D57F-CE06-4DAE-BAEF-27E7A5E2AD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24195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76238" y="487363"/>
            <a:ext cx="1765300" cy="1704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325688" y="1052513"/>
            <a:ext cx="2770187" cy="51927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76238" y="2192338"/>
            <a:ext cx="1765300" cy="4060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815E-157D-4A43-B38C-CECA6FB23896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5D57F-CE06-4DAE-BAEF-27E7A5E2AD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2395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E105-03E0-4E88-9178-4EC16C467D0F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B9D3C-79AB-4C10-8ACD-0D522E0567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90319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76238" y="487363"/>
            <a:ext cx="1765300" cy="1704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25688" y="1052513"/>
            <a:ext cx="2770187" cy="51927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76238" y="2192338"/>
            <a:ext cx="1765300" cy="4060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815E-157D-4A43-B38C-CECA6FB23896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5D57F-CE06-4DAE-BAEF-27E7A5E2AD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34878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815E-157D-4A43-B38C-CECA6FB23896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5D57F-CE06-4DAE-BAEF-27E7A5E2AD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19061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916363" y="388938"/>
            <a:ext cx="1179512" cy="619283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76238" y="388938"/>
            <a:ext cx="3387725" cy="6192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815E-157D-4A43-B38C-CECA6FB23896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5D57F-CE06-4DAE-BAEF-27E7A5E2AD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20789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4213" y="1195388"/>
            <a:ext cx="4103687" cy="25447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4213" y="3838575"/>
            <a:ext cx="4103687" cy="17637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1479-1698-425D-8A4D-8AA6D3310851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D5DFD-6408-4717-ACCD-A1C27A31F0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33100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1479-1698-425D-8A4D-8AA6D3310851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D5DFD-6408-4717-ACCD-A1C27A31F0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67185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73063" y="1822450"/>
            <a:ext cx="4719637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73063" y="4889500"/>
            <a:ext cx="4719637" cy="159861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1479-1698-425D-8A4D-8AA6D3310851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D5DFD-6408-4717-ACCD-A1C27A31F0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04863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76238" y="1944688"/>
            <a:ext cx="2282825" cy="463708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811463" y="1944688"/>
            <a:ext cx="2284412" cy="463708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1479-1698-425D-8A4D-8AA6D3310851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D5DFD-6408-4717-ACCD-A1C27A31F0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2814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76238" y="1790700"/>
            <a:ext cx="2316162" cy="8778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76238" y="2668588"/>
            <a:ext cx="2316162" cy="392588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2770188" y="1790700"/>
            <a:ext cx="2325687" cy="8778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2770188" y="2668588"/>
            <a:ext cx="2325687" cy="392588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1479-1698-425D-8A4D-8AA6D3310851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D5DFD-6408-4717-ACCD-A1C27A31F0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92387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1479-1698-425D-8A4D-8AA6D3310851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D5DFD-6408-4717-ACCD-A1C27A31F0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850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1479-1698-425D-8A4D-8AA6D3310851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D5DFD-6408-4717-ACCD-A1C27A31F0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156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58" y="1821743"/>
            <a:ext cx="4719697" cy="3039618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3358" y="4890117"/>
            <a:ext cx="4719697" cy="1598463"/>
          </a:xfrm>
        </p:spPr>
        <p:txBody>
          <a:bodyPr/>
          <a:lstStyle>
            <a:lvl1pPr marL="0" indent="0">
              <a:buNone/>
              <a:defRPr sz="1436">
                <a:solidFill>
                  <a:schemeClr val="tx1"/>
                </a:solidFill>
              </a:defRPr>
            </a:lvl1pPr>
            <a:lvl2pPr marL="273588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2pPr>
            <a:lvl3pPr marL="547177" indent="0">
              <a:buNone/>
              <a:defRPr sz="1077">
                <a:solidFill>
                  <a:schemeClr val="tx1">
                    <a:tint val="75000"/>
                  </a:schemeClr>
                </a:solidFill>
              </a:defRPr>
            </a:lvl3pPr>
            <a:lvl4pPr marL="820765" indent="0">
              <a:buNone/>
              <a:defRPr sz="957">
                <a:solidFill>
                  <a:schemeClr val="tx1">
                    <a:tint val="75000"/>
                  </a:schemeClr>
                </a:solidFill>
              </a:defRPr>
            </a:lvl4pPr>
            <a:lvl5pPr marL="1094354" indent="0">
              <a:buNone/>
              <a:defRPr sz="957">
                <a:solidFill>
                  <a:schemeClr val="tx1">
                    <a:tint val="75000"/>
                  </a:schemeClr>
                </a:solidFill>
              </a:defRPr>
            </a:lvl5pPr>
            <a:lvl6pPr marL="1367942" indent="0">
              <a:buNone/>
              <a:defRPr sz="957">
                <a:solidFill>
                  <a:schemeClr val="tx1">
                    <a:tint val="75000"/>
                  </a:schemeClr>
                </a:solidFill>
              </a:defRPr>
            </a:lvl6pPr>
            <a:lvl7pPr marL="1641531" indent="0">
              <a:buNone/>
              <a:defRPr sz="957">
                <a:solidFill>
                  <a:schemeClr val="tx1">
                    <a:tint val="75000"/>
                  </a:schemeClr>
                </a:solidFill>
              </a:defRPr>
            </a:lvl7pPr>
            <a:lvl8pPr marL="1915119" indent="0">
              <a:buNone/>
              <a:defRPr sz="957">
                <a:solidFill>
                  <a:schemeClr val="tx1">
                    <a:tint val="75000"/>
                  </a:schemeClr>
                </a:solidFill>
              </a:defRPr>
            </a:lvl8pPr>
            <a:lvl9pPr marL="2188708" indent="0">
              <a:buNone/>
              <a:defRPr sz="9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E105-03E0-4E88-9178-4EC16C467D0F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B9D3C-79AB-4C10-8ACD-0D522E0567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35257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76238" y="487363"/>
            <a:ext cx="1765300" cy="1704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325688" y="1052513"/>
            <a:ext cx="2770187" cy="51927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76238" y="2192338"/>
            <a:ext cx="1765300" cy="4060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1479-1698-425D-8A4D-8AA6D3310851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D5DFD-6408-4717-ACCD-A1C27A31F0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16943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76238" y="487363"/>
            <a:ext cx="1765300" cy="1704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25688" y="1052513"/>
            <a:ext cx="2770187" cy="51927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76238" y="2192338"/>
            <a:ext cx="1765300" cy="4060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1479-1698-425D-8A4D-8AA6D3310851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D5DFD-6408-4717-ACCD-A1C27A31F0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8815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1479-1698-425D-8A4D-8AA6D3310851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D5DFD-6408-4717-ACCD-A1C27A31F0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25478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916363" y="388938"/>
            <a:ext cx="1179512" cy="619283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76238" y="388938"/>
            <a:ext cx="3387725" cy="6192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1479-1698-425D-8A4D-8AA6D3310851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D5DFD-6408-4717-ACCD-A1C27A31F0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2663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6208" y="1945221"/>
            <a:ext cx="2325648" cy="4636391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0257" y="1945221"/>
            <a:ext cx="2325648" cy="4636391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E105-03E0-4E88-9178-4EC16C467D0F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B9D3C-79AB-4C10-8ACD-0D522E0567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765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921" y="389046"/>
            <a:ext cx="4719697" cy="14124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6921" y="1791295"/>
            <a:ext cx="2314960" cy="877886"/>
          </a:xfrm>
        </p:spPr>
        <p:txBody>
          <a:bodyPr anchor="b"/>
          <a:lstStyle>
            <a:lvl1pPr marL="0" indent="0">
              <a:buNone/>
              <a:defRPr sz="1436" b="1"/>
            </a:lvl1pPr>
            <a:lvl2pPr marL="273588" indent="0">
              <a:buNone/>
              <a:defRPr sz="1197" b="1"/>
            </a:lvl2pPr>
            <a:lvl3pPr marL="547177" indent="0">
              <a:buNone/>
              <a:defRPr sz="1077" b="1"/>
            </a:lvl3pPr>
            <a:lvl4pPr marL="820765" indent="0">
              <a:buNone/>
              <a:defRPr sz="957" b="1"/>
            </a:lvl4pPr>
            <a:lvl5pPr marL="1094354" indent="0">
              <a:buNone/>
              <a:defRPr sz="957" b="1"/>
            </a:lvl5pPr>
            <a:lvl6pPr marL="1367942" indent="0">
              <a:buNone/>
              <a:defRPr sz="957" b="1"/>
            </a:lvl6pPr>
            <a:lvl7pPr marL="1641531" indent="0">
              <a:buNone/>
              <a:defRPr sz="957" b="1"/>
            </a:lvl7pPr>
            <a:lvl8pPr marL="1915119" indent="0">
              <a:buNone/>
              <a:defRPr sz="957" b="1"/>
            </a:lvl8pPr>
            <a:lvl9pPr marL="2188708" indent="0">
              <a:buNone/>
              <a:defRPr sz="957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6921" y="2669181"/>
            <a:ext cx="2314960" cy="39259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70257" y="1791295"/>
            <a:ext cx="2326361" cy="877886"/>
          </a:xfrm>
        </p:spPr>
        <p:txBody>
          <a:bodyPr anchor="b"/>
          <a:lstStyle>
            <a:lvl1pPr marL="0" indent="0">
              <a:buNone/>
              <a:defRPr sz="1436" b="1"/>
            </a:lvl1pPr>
            <a:lvl2pPr marL="273588" indent="0">
              <a:buNone/>
              <a:defRPr sz="1197" b="1"/>
            </a:lvl2pPr>
            <a:lvl3pPr marL="547177" indent="0">
              <a:buNone/>
              <a:defRPr sz="1077" b="1"/>
            </a:lvl3pPr>
            <a:lvl4pPr marL="820765" indent="0">
              <a:buNone/>
              <a:defRPr sz="957" b="1"/>
            </a:lvl4pPr>
            <a:lvl5pPr marL="1094354" indent="0">
              <a:buNone/>
              <a:defRPr sz="957" b="1"/>
            </a:lvl5pPr>
            <a:lvl6pPr marL="1367942" indent="0">
              <a:buNone/>
              <a:defRPr sz="957" b="1"/>
            </a:lvl6pPr>
            <a:lvl7pPr marL="1641531" indent="0">
              <a:buNone/>
              <a:defRPr sz="957" b="1"/>
            </a:lvl7pPr>
            <a:lvl8pPr marL="1915119" indent="0">
              <a:buNone/>
              <a:defRPr sz="957" b="1"/>
            </a:lvl8pPr>
            <a:lvl9pPr marL="2188708" indent="0">
              <a:buNone/>
              <a:defRPr sz="957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70257" y="2669181"/>
            <a:ext cx="2326361" cy="39259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E105-03E0-4E88-9178-4EC16C467D0F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B9D3C-79AB-4C10-8ACD-0D522E0567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1640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E105-03E0-4E88-9178-4EC16C467D0F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B9D3C-79AB-4C10-8ACD-0D522E0567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8270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E105-03E0-4E88-9178-4EC16C467D0F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B9D3C-79AB-4C10-8ACD-0D522E0567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0243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920" y="487151"/>
            <a:ext cx="1764899" cy="1705028"/>
          </a:xfrm>
        </p:spPr>
        <p:txBody>
          <a:bodyPr anchor="b"/>
          <a:lstStyle>
            <a:lvl1pPr>
              <a:defRPr sz="1915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6361" y="1052112"/>
            <a:ext cx="2770257" cy="5192893"/>
          </a:xfrm>
        </p:spPr>
        <p:txBody>
          <a:bodyPr/>
          <a:lstStyle>
            <a:lvl1pPr>
              <a:defRPr sz="1915"/>
            </a:lvl1pPr>
            <a:lvl2pPr>
              <a:defRPr sz="1676"/>
            </a:lvl2pPr>
            <a:lvl3pPr>
              <a:defRPr sz="1436"/>
            </a:lvl3pPr>
            <a:lvl4pPr>
              <a:defRPr sz="1197"/>
            </a:lvl4pPr>
            <a:lvl5pPr>
              <a:defRPr sz="1197"/>
            </a:lvl5pPr>
            <a:lvl6pPr>
              <a:defRPr sz="1197"/>
            </a:lvl6pPr>
            <a:lvl7pPr>
              <a:defRPr sz="1197"/>
            </a:lvl7pPr>
            <a:lvl8pPr>
              <a:defRPr sz="1197"/>
            </a:lvl8pPr>
            <a:lvl9pPr>
              <a:defRPr sz="1197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920" y="2192179"/>
            <a:ext cx="1764899" cy="4061283"/>
          </a:xfrm>
        </p:spPr>
        <p:txBody>
          <a:bodyPr/>
          <a:lstStyle>
            <a:lvl1pPr marL="0" indent="0">
              <a:buNone/>
              <a:defRPr sz="957"/>
            </a:lvl1pPr>
            <a:lvl2pPr marL="273588" indent="0">
              <a:buNone/>
              <a:defRPr sz="838"/>
            </a:lvl2pPr>
            <a:lvl3pPr marL="547177" indent="0">
              <a:buNone/>
              <a:defRPr sz="718"/>
            </a:lvl3pPr>
            <a:lvl4pPr marL="820765" indent="0">
              <a:buNone/>
              <a:defRPr sz="598"/>
            </a:lvl4pPr>
            <a:lvl5pPr marL="1094354" indent="0">
              <a:buNone/>
              <a:defRPr sz="598"/>
            </a:lvl5pPr>
            <a:lvl6pPr marL="1367942" indent="0">
              <a:buNone/>
              <a:defRPr sz="598"/>
            </a:lvl6pPr>
            <a:lvl7pPr marL="1641531" indent="0">
              <a:buNone/>
              <a:defRPr sz="598"/>
            </a:lvl7pPr>
            <a:lvl8pPr marL="1915119" indent="0">
              <a:buNone/>
              <a:defRPr sz="598"/>
            </a:lvl8pPr>
            <a:lvl9pPr marL="2188708" indent="0">
              <a:buNone/>
              <a:defRPr sz="598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E105-03E0-4E88-9178-4EC16C467D0F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B9D3C-79AB-4C10-8ACD-0D522E0567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6181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920" y="487151"/>
            <a:ext cx="1764899" cy="1705028"/>
          </a:xfrm>
        </p:spPr>
        <p:txBody>
          <a:bodyPr anchor="b"/>
          <a:lstStyle>
            <a:lvl1pPr>
              <a:defRPr sz="1915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26361" y="1052112"/>
            <a:ext cx="2770257" cy="5192893"/>
          </a:xfrm>
        </p:spPr>
        <p:txBody>
          <a:bodyPr anchor="t"/>
          <a:lstStyle>
            <a:lvl1pPr marL="0" indent="0">
              <a:buNone/>
              <a:defRPr sz="1915"/>
            </a:lvl1pPr>
            <a:lvl2pPr marL="273588" indent="0">
              <a:buNone/>
              <a:defRPr sz="1676"/>
            </a:lvl2pPr>
            <a:lvl3pPr marL="547177" indent="0">
              <a:buNone/>
              <a:defRPr sz="1436"/>
            </a:lvl3pPr>
            <a:lvl4pPr marL="820765" indent="0">
              <a:buNone/>
              <a:defRPr sz="1197"/>
            </a:lvl4pPr>
            <a:lvl5pPr marL="1094354" indent="0">
              <a:buNone/>
              <a:defRPr sz="1197"/>
            </a:lvl5pPr>
            <a:lvl6pPr marL="1367942" indent="0">
              <a:buNone/>
              <a:defRPr sz="1197"/>
            </a:lvl6pPr>
            <a:lvl7pPr marL="1641531" indent="0">
              <a:buNone/>
              <a:defRPr sz="1197"/>
            </a:lvl7pPr>
            <a:lvl8pPr marL="1915119" indent="0">
              <a:buNone/>
              <a:defRPr sz="1197"/>
            </a:lvl8pPr>
            <a:lvl9pPr marL="2188708" indent="0">
              <a:buNone/>
              <a:defRPr sz="1197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920" y="2192179"/>
            <a:ext cx="1764899" cy="4061283"/>
          </a:xfrm>
        </p:spPr>
        <p:txBody>
          <a:bodyPr/>
          <a:lstStyle>
            <a:lvl1pPr marL="0" indent="0">
              <a:buNone/>
              <a:defRPr sz="957"/>
            </a:lvl1pPr>
            <a:lvl2pPr marL="273588" indent="0">
              <a:buNone/>
              <a:defRPr sz="838"/>
            </a:lvl2pPr>
            <a:lvl3pPr marL="547177" indent="0">
              <a:buNone/>
              <a:defRPr sz="718"/>
            </a:lvl3pPr>
            <a:lvl4pPr marL="820765" indent="0">
              <a:buNone/>
              <a:defRPr sz="598"/>
            </a:lvl4pPr>
            <a:lvl5pPr marL="1094354" indent="0">
              <a:buNone/>
              <a:defRPr sz="598"/>
            </a:lvl5pPr>
            <a:lvl6pPr marL="1367942" indent="0">
              <a:buNone/>
              <a:defRPr sz="598"/>
            </a:lvl6pPr>
            <a:lvl7pPr marL="1641531" indent="0">
              <a:buNone/>
              <a:defRPr sz="598"/>
            </a:lvl7pPr>
            <a:lvl8pPr marL="1915119" indent="0">
              <a:buNone/>
              <a:defRPr sz="598"/>
            </a:lvl8pPr>
            <a:lvl9pPr marL="2188708" indent="0">
              <a:buNone/>
              <a:defRPr sz="598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E105-03E0-4E88-9178-4EC16C467D0F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B9D3C-79AB-4C10-8ACD-0D522E0567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228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6208" y="389046"/>
            <a:ext cx="4719697" cy="1412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6208" y="1945221"/>
            <a:ext cx="4719697" cy="4636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6208" y="6772752"/>
            <a:ext cx="1231225" cy="3890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CE105-03E0-4E88-9178-4EC16C467D0F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12638" y="6772752"/>
            <a:ext cx="1846838" cy="3890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64680" y="6772752"/>
            <a:ext cx="1231225" cy="3890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B9D3C-79AB-4C10-8ACD-0D522E05675C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" y="0"/>
            <a:ext cx="5469782" cy="7307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795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547177" rtl="0" eaLnBrk="1" latinLnBrk="1" hangingPunct="1">
        <a:lnSpc>
          <a:spcPct val="90000"/>
        </a:lnSpc>
        <a:spcBef>
          <a:spcPct val="0"/>
        </a:spcBef>
        <a:buNone/>
        <a:defRPr sz="26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6794" indent="-136794" algn="l" defTabSz="547177" rtl="0" eaLnBrk="1" latinLnBrk="1" hangingPunct="1">
        <a:lnSpc>
          <a:spcPct val="90000"/>
        </a:lnSpc>
        <a:spcBef>
          <a:spcPts val="598"/>
        </a:spcBef>
        <a:buFont typeface="Arial" panose="020B0604020202020204" pitchFamily="34" charset="0"/>
        <a:buChar char="•"/>
        <a:defRPr sz="1676" kern="1200">
          <a:solidFill>
            <a:schemeClr val="tx1"/>
          </a:solidFill>
          <a:latin typeface="+mn-lt"/>
          <a:ea typeface="+mn-ea"/>
          <a:cs typeface="+mn-cs"/>
        </a:defRPr>
      </a:lvl1pPr>
      <a:lvl2pPr marL="410383" indent="-136794" algn="l" defTabSz="547177" rtl="0" eaLnBrk="1" latinLnBrk="1" hangingPunct="1">
        <a:lnSpc>
          <a:spcPct val="90000"/>
        </a:lnSpc>
        <a:spcBef>
          <a:spcPts val="299"/>
        </a:spcBef>
        <a:buFont typeface="Arial" panose="020B0604020202020204" pitchFamily="34" charset="0"/>
        <a:buChar char="•"/>
        <a:defRPr sz="1436" kern="1200">
          <a:solidFill>
            <a:schemeClr val="tx1"/>
          </a:solidFill>
          <a:latin typeface="+mn-lt"/>
          <a:ea typeface="+mn-ea"/>
          <a:cs typeface="+mn-cs"/>
        </a:defRPr>
      </a:lvl2pPr>
      <a:lvl3pPr marL="683971" indent="-136794" algn="l" defTabSz="547177" rtl="0" eaLnBrk="1" latinLnBrk="1" hangingPunct="1">
        <a:lnSpc>
          <a:spcPct val="90000"/>
        </a:lnSpc>
        <a:spcBef>
          <a:spcPts val="299"/>
        </a:spcBef>
        <a:buFont typeface="Arial" panose="020B0604020202020204" pitchFamily="34" charset="0"/>
        <a:buChar char="•"/>
        <a:defRPr sz="1197" kern="1200">
          <a:solidFill>
            <a:schemeClr val="tx1"/>
          </a:solidFill>
          <a:latin typeface="+mn-lt"/>
          <a:ea typeface="+mn-ea"/>
          <a:cs typeface="+mn-cs"/>
        </a:defRPr>
      </a:lvl3pPr>
      <a:lvl4pPr marL="957560" indent="-136794" algn="l" defTabSz="547177" rtl="0" eaLnBrk="1" latinLnBrk="1" hangingPunct="1">
        <a:lnSpc>
          <a:spcPct val="90000"/>
        </a:lnSpc>
        <a:spcBef>
          <a:spcPts val="299"/>
        </a:spcBef>
        <a:buFont typeface="Arial" panose="020B0604020202020204" pitchFamily="34" charset="0"/>
        <a:buChar char="•"/>
        <a:defRPr sz="1077" kern="1200">
          <a:solidFill>
            <a:schemeClr val="tx1"/>
          </a:solidFill>
          <a:latin typeface="+mn-lt"/>
          <a:ea typeface="+mn-ea"/>
          <a:cs typeface="+mn-cs"/>
        </a:defRPr>
      </a:lvl4pPr>
      <a:lvl5pPr marL="1231148" indent="-136794" algn="l" defTabSz="547177" rtl="0" eaLnBrk="1" latinLnBrk="1" hangingPunct="1">
        <a:lnSpc>
          <a:spcPct val="90000"/>
        </a:lnSpc>
        <a:spcBef>
          <a:spcPts val="299"/>
        </a:spcBef>
        <a:buFont typeface="Arial" panose="020B0604020202020204" pitchFamily="34" charset="0"/>
        <a:buChar char="•"/>
        <a:defRPr sz="1077" kern="1200">
          <a:solidFill>
            <a:schemeClr val="tx1"/>
          </a:solidFill>
          <a:latin typeface="+mn-lt"/>
          <a:ea typeface="+mn-ea"/>
          <a:cs typeface="+mn-cs"/>
        </a:defRPr>
      </a:lvl5pPr>
      <a:lvl6pPr marL="1504737" indent="-136794" algn="l" defTabSz="547177" rtl="0" eaLnBrk="1" latinLnBrk="1" hangingPunct="1">
        <a:lnSpc>
          <a:spcPct val="90000"/>
        </a:lnSpc>
        <a:spcBef>
          <a:spcPts val="299"/>
        </a:spcBef>
        <a:buFont typeface="Arial" panose="020B0604020202020204" pitchFamily="34" charset="0"/>
        <a:buChar char="•"/>
        <a:defRPr sz="1077" kern="1200">
          <a:solidFill>
            <a:schemeClr val="tx1"/>
          </a:solidFill>
          <a:latin typeface="+mn-lt"/>
          <a:ea typeface="+mn-ea"/>
          <a:cs typeface="+mn-cs"/>
        </a:defRPr>
      </a:lvl6pPr>
      <a:lvl7pPr marL="1778325" indent="-136794" algn="l" defTabSz="547177" rtl="0" eaLnBrk="1" latinLnBrk="1" hangingPunct="1">
        <a:lnSpc>
          <a:spcPct val="90000"/>
        </a:lnSpc>
        <a:spcBef>
          <a:spcPts val="299"/>
        </a:spcBef>
        <a:buFont typeface="Arial" panose="020B0604020202020204" pitchFamily="34" charset="0"/>
        <a:buChar char="•"/>
        <a:defRPr sz="1077" kern="1200">
          <a:solidFill>
            <a:schemeClr val="tx1"/>
          </a:solidFill>
          <a:latin typeface="+mn-lt"/>
          <a:ea typeface="+mn-ea"/>
          <a:cs typeface="+mn-cs"/>
        </a:defRPr>
      </a:lvl7pPr>
      <a:lvl8pPr marL="2051914" indent="-136794" algn="l" defTabSz="547177" rtl="0" eaLnBrk="1" latinLnBrk="1" hangingPunct="1">
        <a:lnSpc>
          <a:spcPct val="90000"/>
        </a:lnSpc>
        <a:spcBef>
          <a:spcPts val="299"/>
        </a:spcBef>
        <a:buFont typeface="Arial" panose="020B0604020202020204" pitchFamily="34" charset="0"/>
        <a:buChar char="•"/>
        <a:defRPr sz="1077" kern="1200">
          <a:solidFill>
            <a:schemeClr val="tx1"/>
          </a:solidFill>
          <a:latin typeface="+mn-lt"/>
          <a:ea typeface="+mn-ea"/>
          <a:cs typeface="+mn-cs"/>
        </a:defRPr>
      </a:lvl8pPr>
      <a:lvl9pPr marL="2325502" indent="-136794" algn="l" defTabSz="547177" rtl="0" eaLnBrk="1" latinLnBrk="1" hangingPunct="1">
        <a:lnSpc>
          <a:spcPct val="90000"/>
        </a:lnSpc>
        <a:spcBef>
          <a:spcPts val="299"/>
        </a:spcBef>
        <a:buFont typeface="Arial" panose="020B0604020202020204" pitchFamily="34" charset="0"/>
        <a:buChar char="•"/>
        <a:defRPr sz="107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7177" rtl="0" eaLnBrk="1" latinLnBrk="1" hangingPunct="1">
        <a:defRPr sz="1077" kern="1200">
          <a:solidFill>
            <a:schemeClr val="tx1"/>
          </a:solidFill>
          <a:latin typeface="+mn-lt"/>
          <a:ea typeface="+mn-ea"/>
          <a:cs typeface="+mn-cs"/>
        </a:defRPr>
      </a:lvl1pPr>
      <a:lvl2pPr marL="273588" algn="l" defTabSz="547177" rtl="0" eaLnBrk="1" latinLnBrk="1" hangingPunct="1">
        <a:defRPr sz="1077" kern="1200">
          <a:solidFill>
            <a:schemeClr val="tx1"/>
          </a:solidFill>
          <a:latin typeface="+mn-lt"/>
          <a:ea typeface="+mn-ea"/>
          <a:cs typeface="+mn-cs"/>
        </a:defRPr>
      </a:lvl2pPr>
      <a:lvl3pPr marL="547177" algn="l" defTabSz="547177" rtl="0" eaLnBrk="1" latinLnBrk="1" hangingPunct="1">
        <a:defRPr sz="1077" kern="1200">
          <a:solidFill>
            <a:schemeClr val="tx1"/>
          </a:solidFill>
          <a:latin typeface="+mn-lt"/>
          <a:ea typeface="+mn-ea"/>
          <a:cs typeface="+mn-cs"/>
        </a:defRPr>
      </a:lvl3pPr>
      <a:lvl4pPr marL="820765" algn="l" defTabSz="547177" rtl="0" eaLnBrk="1" latinLnBrk="1" hangingPunct="1">
        <a:defRPr sz="1077" kern="1200">
          <a:solidFill>
            <a:schemeClr val="tx1"/>
          </a:solidFill>
          <a:latin typeface="+mn-lt"/>
          <a:ea typeface="+mn-ea"/>
          <a:cs typeface="+mn-cs"/>
        </a:defRPr>
      </a:lvl4pPr>
      <a:lvl5pPr marL="1094354" algn="l" defTabSz="547177" rtl="0" eaLnBrk="1" latinLnBrk="1" hangingPunct="1">
        <a:defRPr sz="1077" kern="1200">
          <a:solidFill>
            <a:schemeClr val="tx1"/>
          </a:solidFill>
          <a:latin typeface="+mn-lt"/>
          <a:ea typeface="+mn-ea"/>
          <a:cs typeface="+mn-cs"/>
        </a:defRPr>
      </a:lvl5pPr>
      <a:lvl6pPr marL="1367942" algn="l" defTabSz="547177" rtl="0" eaLnBrk="1" latinLnBrk="1" hangingPunct="1">
        <a:defRPr sz="1077" kern="1200">
          <a:solidFill>
            <a:schemeClr val="tx1"/>
          </a:solidFill>
          <a:latin typeface="+mn-lt"/>
          <a:ea typeface="+mn-ea"/>
          <a:cs typeface="+mn-cs"/>
        </a:defRPr>
      </a:lvl6pPr>
      <a:lvl7pPr marL="1641531" algn="l" defTabSz="547177" rtl="0" eaLnBrk="1" latinLnBrk="1" hangingPunct="1">
        <a:defRPr sz="1077" kern="1200">
          <a:solidFill>
            <a:schemeClr val="tx1"/>
          </a:solidFill>
          <a:latin typeface="+mn-lt"/>
          <a:ea typeface="+mn-ea"/>
          <a:cs typeface="+mn-cs"/>
        </a:defRPr>
      </a:lvl7pPr>
      <a:lvl8pPr marL="1915119" algn="l" defTabSz="547177" rtl="0" eaLnBrk="1" latinLnBrk="1" hangingPunct="1">
        <a:defRPr sz="1077" kern="1200">
          <a:solidFill>
            <a:schemeClr val="tx1"/>
          </a:solidFill>
          <a:latin typeface="+mn-lt"/>
          <a:ea typeface="+mn-ea"/>
          <a:cs typeface="+mn-cs"/>
        </a:defRPr>
      </a:lvl8pPr>
      <a:lvl9pPr marL="2188708" algn="l" defTabSz="547177" rtl="0" eaLnBrk="1" latinLnBrk="1" hangingPunct="1">
        <a:defRPr sz="10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76238" y="388938"/>
            <a:ext cx="4719637" cy="1412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76238" y="1944688"/>
            <a:ext cx="4719637" cy="463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76238" y="6772275"/>
            <a:ext cx="1231900" cy="388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7815E-157D-4A43-B38C-CECA6FB23896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812925" y="6772275"/>
            <a:ext cx="1846263" cy="388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3863975" y="6772275"/>
            <a:ext cx="1231900" cy="388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5D57F-CE06-4DAE-BAEF-27E7A5E2AD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737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76238" y="388938"/>
            <a:ext cx="4719637" cy="1412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76238" y="1944688"/>
            <a:ext cx="4719637" cy="463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76238" y="6772275"/>
            <a:ext cx="1231900" cy="388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31479-1698-425D-8A4D-8AA6D3310851}" type="datetimeFigureOut">
              <a:rPr lang="ko-KR" altLang="en-US" smtClean="0"/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812925" y="6772275"/>
            <a:ext cx="1846263" cy="388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3863975" y="6772275"/>
            <a:ext cx="1231900" cy="388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D5DFD-6408-4717-ACCD-A1C27A31F0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545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363984" y="1136337"/>
            <a:ext cx="470516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/>
        </p:nvCxnSpPr>
        <p:spPr>
          <a:xfrm>
            <a:off x="363984" y="3087945"/>
            <a:ext cx="470516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363984" y="5039553"/>
            <a:ext cx="470516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363984" y="6991160"/>
            <a:ext cx="470516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모서리가 둥근 직사각형 8"/>
          <p:cNvSpPr/>
          <p:nvPr/>
        </p:nvSpPr>
        <p:spPr>
          <a:xfrm>
            <a:off x="363983" y="1194542"/>
            <a:ext cx="204185" cy="20418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  <a:latin typeface="+mj-ea"/>
                <a:ea typeface="+mj-ea"/>
              </a:rPr>
              <a:t>1</a:t>
            </a:r>
            <a:endParaRPr lang="ko-KR" altLang="en-US" sz="1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363983" y="3146150"/>
            <a:ext cx="204185" cy="20418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  <a:latin typeface="+mj-ea"/>
                <a:ea typeface="+mj-ea"/>
              </a:rPr>
              <a:t>2</a:t>
            </a:r>
            <a:endParaRPr lang="ko-KR" altLang="en-US" sz="1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363983" y="5097758"/>
            <a:ext cx="204185" cy="20418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  <a:latin typeface="+mj-ea"/>
                <a:ea typeface="+mj-ea"/>
              </a:rPr>
              <a:t>3</a:t>
            </a:r>
            <a:endParaRPr lang="ko-KR" altLang="en-US" sz="1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22300" y="1194542"/>
            <a:ext cx="4446850" cy="3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smtClean="0">
                <a:solidFill>
                  <a:schemeClr val="bg1">
                    <a:lumMod val="85000"/>
                  </a:schemeClr>
                </a:solidFill>
              </a:rPr>
              <a:t>제목</a:t>
            </a:r>
            <a:r>
              <a:rPr lang="en-US" altLang="ko-KR" sz="1200" b="1" dirty="0" smtClean="0">
                <a:solidFill>
                  <a:schemeClr val="bg1">
                    <a:lumMod val="85000"/>
                  </a:schemeClr>
                </a:solidFill>
              </a:rPr>
              <a:t>(</a:t>
            </a:r>
            <a:r>
              <a:rPr lang="ko-KR" altLang="en-US" sz="1200" b="1" dirty="0" smtClean="0">
                <a:solidFill>
                  <a:schemeClr val="bg1">
                    <a:lumMod val="85000"/>
                  </a:schemeClr>
                </a:solidFill>
              </a:rPr>
              <a:t>회색 칸을 지우고 사용하세요</a:t>
            </a:r>
            <a:r>
              <a:rPr lang="en-US" altLang="ko-KR" sz="1200" b="1" dirty="0" smtClean="0">
                <a:solidFill>
                  <a:schemeClr val="bg1">
                    <a:lumMod val="85000"/>
                  </a:schemeClr>
                </a:solidFill>
              </a:rPr>
              <a:t>!)</a:t>
            </a:r>
            <a:endParaRPr lang="ko-KR" altLang="en-US" sz="12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622300" y="1569504"/>
            <a:ext cx="1155700" cy="13768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smtClean="0">
                <a:solidFill>
                  <a:schemeClr val="bg1">
                    <a:lumMod val="85000"/>
                  </a:schemeClr>
                </a:solidFill>
              </a:rPr>
              <a:t>이미지</a:t>
            </a:r>
            <a:endParaRPr lang="en-US" altLang="ko-KR" sz="1200" b="1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847850" y="1569504"/>
            <a:ext cx="3221300" cy="13768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smtClean="0">
                <a:solidFill>
                  <a:schemeClr val="bg1">
                    <a:lumMod val="85000"/>
                  </a:schemeClr>
                </a:solidFill>
              </a:rPr>
              <a:t>내용</a:t>
            </a:r>
            <a:endParaRPr lang="ko-KR" altLang="en-US" sz="12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622300" y="3146150"/>
            <a:ext cx="4446850" cy="3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smtClean="0">
                <a:solidFill>
                  <a:schemeClr val="bg1">
                    <a:lumMod val="85000"/>
                  </a:schemeClr>
                </a:solidFill>
              </a:rPr>
              <a:t>제목</a:t>
            </a:r>
            <a:r>
              <a:rPr lang="en-US" altLang="ko-KR" sz="1200" b="1" dirty="0">
                <a:solidFill>
                  <a:schemeClr val="bg1">
                    <a:lumMod val="85000"/>
                  </a:schemeClr>
                </a:solidFill>
              </a:rPr>
              <a:t>(</a:t>
            </a:r>
            <a:r>
              <a:rPr lang="ko-KR" altLang="en-US" sz="1200" b="1" dirty="0">
                <a:solidFill>
                  <a:schemeClr val="bg1">
                    <a:lumMod val="85000"/>
                  </a:schemeClr>
                </a:solidFill>
              </a:rPr>
              <a:t>회색 칸을 지우고 사용하세요</a:t>
            </a:r>
            <a:r>
              <a:rPr lang="en-US" altLang="ko-KR" sz="1200" b="1" dirty="0" smtClean="0">
                <a:solidFill>
                  <a:schemeClr val="bg1">
                    <a:lumMod val="85000"/>
                  </a:schemeClr>
                </a:solidFill>
              </a:rPr>
              <a:t>!)</a:t>
            </a:r>
            <a:endParaRPr lang="ko-KR" altLang="en-US" sz="12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622300" y="3521112"/>
            <a:ext cx="1155700" cy="13768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smtClean="0">
                <a:solidFill>
                  <a:schemeClr val="bg1">
                    <a:lumMod val="85000"/>
                  </a:schemeClr>
                </a:solidFill>
              </a:rPr>
              <a:t>이미지</a:t>
            </a:r>
            <a:endParaRPr lang="ko-KR" altLang="en-US" sz="12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1847850" y="3521112"/>
            <a:ext cx="3221300" cy="13768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smtClean="0">
                <a:solidFill>
                  <a:schemeClr val="bg1">
                    <a:lumMod val="85000"/>
                  </a:schemeClr>
                </a:solidFill>
              </a:rPr>
              <a:t>내용</a:t>
            </a:r>
            <a:endParaRPr lang="ko-KR" altLang="en-US" sz="12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622300" y="5097756"/>
            <a:ext cx="4446850" cy="3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smtClean="0">
                <a:solidFill>
                  <a:schemeClr val="bg1">
                    <a:lumMod val="85000"/>
                  </a:schemeClr>
                </a:solidFill>
              </a:rPr>
              <a:t>제목 </a:t>
            </a:r>
            <a:r>
              <a:rPr lang="en-US" altLang="ko-KR" sz="1200" b="1" dirty="0" smtClean="0">
                <a:solidFill>
                  <a:schemeClr val="bg1">
                    <a:lumMod val="85000"/>
                  </a:schemeClr>
                </a:solidFill>
              </a:rPr>
              <a:t>(</a:t>
            </a:r>
            <a:r>
              <a:rPr lang="ko-KR" altLang="en-US" sz="1200" b="1" dirty="0">
                <a:solidFill>
                  <a:schemeClr val="bg1">
                    <a:lumMod val="85000"/>
                  </a:schemeClr>
                </a:solidFill>
              </a:rPr>
              <a:t>회색 칸을 지우고 사용하세요</a:t>
            </a:r>
            <a:r>
              <a:rPr lang="en-US" altLang="ko-KR" sz="1200" b="1" dirty="0" smtClean="0">
                <a:solidFill>
                  <a:schemeClr val="bg1">
                    <a:lumMod val="85000"/>
                  </a:schemeClr>
                </a:solidFill>
              </a:rPr>
              <a:t>!)</a:t>
            </a:r>
            <a:endParaRPr lang="ko-KR" altLang="en-US" sz="12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622300" y="5472718"/>
            <a:ext cx="1155700" cy="13768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smtClean="0">
                <a:solidFill>
                  <a:schemeClr val="bg1">
                    <a:lumMod val="85000"/>
                  </a:schemeClr>
                </a:solidFill>
              </a:rPr>
              <a:t>이미지</a:t>
            </a:r>
            <a:endParaRPr lang="ko-KR" altLang="en-US" sz="12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1847850" y="5472718"/>
            <a:ext cx="3221300" cy="13768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smtClean="0">
                <a:solidFill>
                  <a:schemeClr val="bg1">
                    <a:lumMod val="85000"/>
                  </a:schemeClr>
                </a:solidFill>
              </a:rPr>
              <a:t>내용</a:t>
            </a:r>
            <a:endParaRPr lang="ko-KR" altLang="en-US" sz="12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1724732" y="558692"/>
            <a:ext cx="1400206" cy="427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smtClean="0">
                <a:solidFill>
                  <a:schemeClr val="bg1">
                    <a:lumMod val="85000"/>
                  </a:schemeClr>
                </a:solidFill>
              </a:rPr>
              <a:t>이름</a:t>
            </a:r>
            <a:endParaRPr lang="en-US" altLang="ko-KR" sz="1200" b="1" dirty="0" smtClean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10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74650" y="1182154"/>
            <a:ext cx="4743450" cy="5898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smtClean="0">
                <a:solidFill>
                  <a:schemeClr val="bg1">
                    <a:lumMod val="85000"/>
                  </a:schemeClr>
                </a:solidFill>
              </a:rPr>
              <a:t>자유 형식</a:t>
            </a:r>
            <a:endParaRPr lang="en-US" altLang="ko-KR" sz="1600" b="1" dirty="0" smtClean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en-US" altLang="ko-KR" sz="1600" b="1" dirty="0" smtClean="0">
                <a:solidFill>
                  <a:schemeClr val="bg1">
                    <a:lumMod val="85000"/>
                  </a:schemeClr>
                </a:solidFill>
              </a:rPr>
              <a:t>(</a:t>
            </a:r>
            <a:r>
              <a:rPr lang="ko-KR" altLang="en-US" sz="1600" b="1" dirty="0" smtClean="0">
                <a:solidFill>
                  <a:schemeClr val="bg1">
                    <a:lumMod val="85000"/>
                  </a:schemeClr>
                </a:solidFill>
              </a:rPr>
              <a:t>회색 칸을 지우고 사용하세요</a:t>
            </a:r>
            <a:r>
              <a:rPr lang="en-US" altLang="ko-KR" sz="1600" b="1" dirty="0" smtClean="0">
                <a:solidFill>
                  <a:schemeClr val="bg1">
                    <a:lumMod val="85000"/>
                  </a:schemeClr>
                </a:solidFill>
              </a:rPr>
              <a:t>!)</a:t>
            </a:r>
            <a:endParaRPr lang="ko-KR" altLang="en-US" sz="16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724732" y="558692"/>
            <a:ext cx="1400206" cy="427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smtClean="0">
                <a:solidFill>
                  <a:schemeClr val="bg1">
                    <a:lumMod val="85000"/>
                  </a:schemeClr>
                </a:solidFill>
              </a:rPr>
              <a:t>이름</a:t>
            </a:r>
            <a:endParaRPr lang="en-US" altLang="ko-KR" sz="1200" b="1" dirty="0" smtClean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59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339</TotalTime>
  <Words>40</Words>
  <Application>Microsoft Office PowerPoint</Application>
  <PresentationFormat>사용자 지정</PresentationFormat>
  <Paragraphs>16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2</vt:i4>
      </vt:variant>
    </vt:vector>
  </HeadingPairs>
  <TitlesOfParts>
    <vt:vector size="9" baseType="lpstr">
      <vt:lpstr>맑은 고딕</vt:lpstr>
      <vt:lpstr>Arial</vt:lpstr>
      <vt:lpstr>Calibri</vt:lpstr>
      <vt:lpstr>Calibri Light</vt:lpstr>
      <vt:lpstr>Office 테마</vt:lpstr>
      <vt:lpstr>디자인 사용자 지정</vt:lpstr>
      <vt:lpstr>1_디자인 사용자 지정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카토</dc:creator>
  <cp:lastModifiedBy>카토</cp:lastModifiedBy>
  <cp:revision>10</cp:revision>
  <dcterms:created xsi:type="dcterms:W3CDTF">2021-01-13T18:18:02Z</dcterms:created>
  <dcterms:modified xsi:type="dcterms:W3CDTF">2021-01-20T05:08:16Z</dcterms:modified>
</cp:coreProperties>
</file>